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2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10E5A7-1D7E-448F-99A0-75A85ABF93C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8CA767F-EF82-4F84-B5EA-58A65D4716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5786454"/>
            <a:ext cx="3971908" cy="85725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МБОУ СОШ №5 г. </a:t>
            </a:r>
            <a:r>
              <a:rPr lang="ru-RU" dirty="0" err="1" smtClean="0"/>
              <a:t>Пересвета</a:t>
            </a:r>
            <a:endParaRPr lang="ru-RU" dirty="0" smtClean="0"/>
          </a:p>
          <a:p>
            <a:r>
              <a:rPr lang="ru-RU" dirty="0" smtClean="0"/>
              <a:t>Ершова Т.В.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Закон сохранения механической энергии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314324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Энергия может переходить от одного тела к другому: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 Шарик на наклонной плоскости обладает потенциальной энергией.</a:t>
            </a:r>
            <a:br>
              <a:rPr lang="ru-RU" sz="2400" dirty="0" smtClean="0"/>
            </a:br>
            <a:r>
              <a:rPr lang="ru-RU" sz="2400" dirty="0" smtClean="0"/>
              <a:t>2.При скатывании шарика потенциальная энергия преобразуется в кинетическую.</a:t>
            </a:r>
            <a:br>
              <a:rPr lang="ru-RU" sz="2400" dirty="0" smtClean="0"/>
            </a:br>
            <a:r>
              <a:rPr lang="ru-RU" sz="2400" dirty="0" smtClean="0"/>
              <a:t>3. При столкновении часть своей энергии шарик отдает бруску, он начинает двигаться.</a:t>
            </a:r>
            <a:br>
              <a:rPr lang="ru-RU" sz="2400" dirty="0" smtClean="0"/>
            </a:br>
            <a:r>
              <a:rPr lang="ru-RU" sz="2400" dirty="0" smtClean="0"/>
              <a:t>4. Шарик двигается в другую сторону, скорость его уменьшается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929330"/>
            <a:ext cx="8286808" cy="2143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00034" y="3857628"/>
            <a:ext cx="3643338" cy="2071702"/>
          </a:xfrm>
          <a:prstGeom prst="triangle">
            <a:avLst>
              <a:gd name="adj" fmla="val 0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71472" y="3286124"/>
            <a:ext cx="785818" cy="785818"/>
          </a:xfrm>
          <a:prstGeom prst="ellipse">
            <a:avLst/>
          </a:prstGeom>
          <a:gradFill flip="none" rotWithShape="1">
            <a:gsLst>
              <a:gs pos="2100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5286388"/>
            <a:ext cx="1071570" cy="64294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4653 0.27292 " pathEditMode="relative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653 0.27292 L 0.5434 0.26227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10816 -0.002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066 0.26806 L 0.46545 0.2699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</TotalTime>
  <Words>23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Справедливость</vt:lpstr>
      <vt:lpstr>Закон сохранения механической энергии</vt:lpstr>
      <vt:lpstr>Энергия может переходить от одного тела к другому: 1. Шарик на наклонной плоскости обладает потенциальной энергией. 2.При скатывании шарика потенциальная энергия преобразуется в кинетическую. 3. При столкновении часть своей энергии шарик отдает бруску, он начинает двигаться. 4. Шарик двигается в другую сторону, скорость его уменьшается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сохранения механической энергии</dc:title>
  <dc:creator>HOME</dc:creator>
  <cp:lastModifiedBy>HOME</cp:lastModifiedBy>
  <cp:revision>12</cp:revision>
  <dcterms:created xsi:type="dcterms:W3CDTF">2020-04-16T17:22:58Z</dcterms:created>
  <dcterms:modified xsi:type="dcterms:W3CDTF">2020-04-16T19:26:58Z</dcterms:modified>
</cp:coreProperties>
</file>